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8" r:id="rId4"/>
    <p:sldId id="259" r:id="rId5"/>
    <p:sldId id="261" r:id="rId6"/>
    <p:sldId id="276" r:id="rId7"/>
    <p:sldId id="277" r:id="rId8"/>
    <p:sldId id="274" r:id="rId9"/>
    <p:sldId id="275" r:id="rId10"/>
    <p:sldId id="268" r:id="rId11"/>
    <p:sldId id="272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000" b="1" dirty="0"/>
              <a:t>Задачи: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расширять представления детей о правилах поведения на улице;</a:t>
            </a:r>
            <a:br>
              <a:rPr lang="ru-RU" sz="2000" dirty="0"/>
            </a:br>
            <a:r>
              <a:rPr lang="ru-RU" sz="2000" dirty="0"/>
              <a:t>- способствовать развитию внимания, осмотрительности;</a:t>
            </a:r>
            <a:br>
              <a:rPr lang="ru-RU" sz="2000" dirty="0"/>
            </a:br>
            <a:r>
              <a:rPr lang="ru-RU" sz="2000" dirty="0"/>
              <a:t>- воспитывать умение правильно вести себя на дороге.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https://rczdr74.ru/images/photos/News/pdd/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40" y="1600200"/>
            <a:ext cx="50097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5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Есть </a:t>
            </a:r>
            <a:r>
              <a:rPr lang="ru-RU" sz="1800" b="1" i="1" dirty="0"/>
              <a:t>подземный переход</a:t>
            </a:r>
            <a:br>
              <a:rPr lang="ru-RU" sz="1800" b="1" i="1" dirty="0"/>
            </a:br>
            <a:r>
              <a:rPr lang="ru-RU" sz="1800" b="1" i="1" dirty="0"/>
              <a:t>И надземный переход.</a:t>
            </a:r>
            <a:br>
              <a:rPr lang="ru-RU" sz="1800" b="1" i="1" dirty="0"/>
            </a:br>
            <a:r>
              <a:rPr lang="ru-RU" sz="1800" b="1" i="1" dirty="0"/>
              <a:t>По нему идем мы смело</a:t>
            </a:r>
            <a:br>
              <a:rPr lang="ru-RU" sz="1800" b="1" i="1" dirty="0"/>
            </a:br>
            <a:r>
              <a:rPr lang="ru-RU" sz="1800" b="1" i="1" dirty="0"/>
              <a:t>От машин он сбережет</a:t>
            </a:r>
            <a:r>
              <a:rPr lang="ru-RU" sz="1800" dirty="0"/>
              <a:t>!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988840"/>
            <a:ext cx="4041775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2" y="2174875"/>
            <a:ext cx="3734184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41775" cy="21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>
            <a:normAutofit/>
          </a:bodyPr>
          <a:lstStyle/>
          <a:p>
            <a:r>
              <a:rPr lang="ru-RU" sz="1800" b="1" i="1" dirty="0"/>
              <a:t>Светофор — дорожный друг-</a:t>
            </a:r>
            <a:br>
              <a:rPr lang="ru-RU" sz="1800" b="1" i="1" dirty="0"/>
            </a:br>
            <a:r>
              <a:rPr lang="ru-RU" sz="1800" b="1" i="1" dirty="0"/>
              <a:t>Управляет всем вокруг.</a:t>
            </a:r>
            <a:br>
              <a:rPr lang="ru-RU" sz="1800" b="1" i="1" dirty="0"/>
            </a:br>
            <a:r>
              <a:rPr lang="ru-RU" sz="1800" b="1" i="1" dirty="0"/>
              <a:t>Красный свет — грозный вид.</a:t>
            </a:r>
            <a:br>
              <a:rPr lang="ru-RU" sz="1800" b="1" i="1" dirty="0"/>
            </a:br>
            <a:r>
              <a:rPr lang="ru-RU" sz="1800" b="1" i="1" dirty="0"/>
              <a:t>Он опасности таит.</a:t>
            </a:r>
            <a:br>
              <a:rPr lang="ru-RU" sz="1800" b="1" i="1" dirty="0"/>
            </a:br>
            <a:r>
              <a:rPr lang="ru-RU" sz="1800" b="1" i="1" dirty="0"/>
              <a:t>Если свет горит такой,</a:t>
            </a:r>
            <a:br>
              <a:rPr lang="ru-RU" sz="1800" b="1" i="1" dirty="0"/>
            </a:br>
            <a:r>
              <a:rPr lang="ru-RU" sz="1800" b="1" i="1" dirty="0"/>
              <a:t>Значит, как солдатик, стой!</a:t>
            </a:r>
            <a:br>
              <a:rPr lang="ru-RU" sz="1800" b="1" i="1" dirty="0"/>
            </a:br>
            <a:r>
              <a:rPr lang="ru-RU" sz="1800" b="1" i="1" dirty="0"/>
              <a:t>Желтый — словно солнышко</a:t>
            </a:r>
            <a:br>
              <a:rPr lang="ru-RU" sz="1800" b="1" i="1" dirty="0"/>
            </a:br>
            <a:r>
              <a:rPr lang="ru-RU" sz="1800" b="1" i="1" dirty="0"/>
              <a:t>Теплое, весеннее.</a:t>
            </a:r>
            <a:br>
              <a:rPr lang="ru-RU" sz="1800" b="1" i="1" dirty="0"/>
            </a:br>
            <a:r>
              <a:rPr lang="ru-RU" sz="1800" b="1" i="1" dirty="0"/>
              <a:t>Предлагает подождать,</a:t>
            </a:r>
            <a:br>
              <a:rPr lang="ru-RU" sz="1800" b="1" i="1" dirty="0"/>
            </a:br>
            <a:r>
              <a:rPr lang="ru-RU" sz="1800" b="1" i="1" dirty="0"/>
              <a:t>Дарит настроение.</a:t>
            </a:r>
            <a:br>
              <a:rPr lang="ru-RU" sz="1800" b="1" i="1" dirty="0"/>
            </a:br>
            <a:r>
              <a:rPr lang="ru-RU" sz="1800" b="1" i="1" dirty="0"/>
              <a:t>А зеленый — не зевай</a:t>
            </a:r>
            <a:br>
              <a:rPr lang="ru-RU" sz="1800" b="1" i="1" dirty="0"/>
            </a:br>
            <a:r>
              <a:rPr lang="ru-RU" sz="1800" b="1" i="1" dirty="0"/>
              <a:t>И вперед смелей шагай</a:t>
            </a:r>
            <a:r>
              <a:rPr lang="ru-RU" sz="1800" b="1" dirty="0"/>
              <a:t>!</a:t>
            </a:r>
          </a:p>
          <a:p>
            <a:endParaRPr lang="ru-RU" sz="18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24744"/>
            <a:ext cx="51117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76875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upload/blogs2/2016/12/45864_b26ad66eb83ce461ba0cd715e0b7a327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41682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r>
              <a:rPr lang="ru-RU" sz="1800" b="1" i="1" dirty="0" smtClean="0"/>
              <a:t>Правила дорожные</a:t>
            </a:r>
          </a:p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Детям знать положено</a:t>
            </a:r>
            <a:r>
              <a:rPr lang="ru-RU" sz="1800" b="1" i="1" dirty="0" smtClean="0"/>
              <a:t>!</a:t>
            </a:r>
          </a:p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И не только твердо знать</a:t>
            </a:r>
            <a:r>
              <a:rPr lang="ru-RU" sz="1800" b="1" i="1" dirty="0" smtClean="0"/>
              <a:t>,</a:t>
            </a:r>
          </a:p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Но еще и соблюдать</a:t>
            </a:r>
            <a:r>
              <a:rPr lang="ru-RU" sz="1800" b="1" i="1" dirty="0" smtClean="0"/>
              <a:t>!</a:t>
            </a:r>
          </a:p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Будешь ты умен и смел</a:t>
            </a:r>
            <a:r>
              <a:rPr lang="ru-RU" sz="1800" b="1" i="1" dirty="0" smtClean="0"/>
              <a:t>,</a:t>
            </a:r>
          </a:p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А еще здоров и цел!</a:t>
            </a:r>
          </a:p>
        </p:txBody>
      </p:sp>
      <p:pic>
        <p:nvPicPr>
          <p:cNvPr id="7" name="Объект 6" descr="http://vedenkads.ru/wp-content/uploads/2019/07/i5324-image-original-0e5fec-1024x7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8680"/>
            <a:ext cx="511175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6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i="1" dirty="0" smtClean="0"/>
              <a:t>Каждый </a:t>
            </a:r>
            <a:r>
              <a:rPr lang="ru-RU" sz="1800" b="1" i="1" dirty="0"/>
              <a:t>юный пешеход</a:t>
            </a:r>
            <a:br>
              <a:rPr lang="ru-RU" sz="1800" b="1" i="1" dirty="0"/>
            </a:br>
            <a:r>
              <a:rPr lang="ru-RU" sz="1800" b="1" i="1" dirty="0"/>
              <a:t>Пешеходный переход</a:t>
            </a:r>
            <a:br>
              <a:rPr lang="ru-RU" sz="1800" b="1" i="1" dirty="0"/>
            </a:br>
            <a:r>
              <a:rPr lang="ru-RU" sz="1800" b="1" i="1" dirty="0"/>
              <a:t>Или «зебру» должен знать</a:t>
            </a:r>
            <a:br>
              <a:rPr lang="ru-RU" sz="1800" b="1" i="1" dirty="0"/>
            </a:br>
            <a:r>
              <a:rPr lang="ru-RU" sz="1800" b="1" i="1" dirty="0"/>
              <a:t>И по ней только шагать.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9134"/>
            <a:ext cx="7632848" cy="46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1800" b="1" i="1" dirty="0"/>
              <a:t>Никогда возле машины</a:t>
            </a:r>
            <a:br>
              <a:rPr lang="ru-RU" sz="1800" b="1" i="1" dirty="0"/>
            </a:br>
            <a:r>
              <a:rPr lang="ru-RU" sz="1800" b="1" i="1" dirty="0"/>
              <a:t>Не перебегай дорогу.</a:t>
            </a:r>
            <a:br>
              <a:rPr lang="ru-RU" sz="1800" b="1" i="1" dirty="0"/>
            </a:br>
            <a:r>
              <a:rPr lang="ru-RU" sz="1800" b="1" i="1" dirty="0"/>
              <a:t>Помни, даже </a:t>
            </a:r>
            <a:r>
              <a:rPr lang="ru-RU" sz="1800" b="1" i="1" dirty="0" err="1"/>
              <a:t>супершины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/>
              <a:t>Быстро тормозить не могут!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4" name="Объект 3" descr="https://fsd.multiurok.ru/html/2020/02/12/s_5e444091e24e5/1351688_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12879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4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Если </a:t>
            </a:r>
            <a:r>
              <a:rPr lang="ru-RU" sz="1800" b="1" i="1" dirty="0"/>
              <a:t>с мамой или с папой</a:t>
            </a:r>
            <a:br>
              <a:rPr lang="ru-RU" sz="1800" b="1" i="1" dirty="0"/>
            </a:br>
            <a:r>
              <a:rPr lang="ru-RU" sz="1800" b="1" i="1" dirty="0"/>
              <a:t>Вы поедете все вместе,</a:t>
            </a:r>
            <a:br>
              <a:rPr lang="ru-RU" sz="1800" b="1" i="1" dirty="0"/>
            </a:br>
            <a:r>
              <a:rPr lang="ru-RU" sz="1800" b="1" i="1" dirty="0"/>
              <a:t>Не забудь, что ты — ребенок,</a:t>
            </a:r>
            <a:br>
              <a:rPr lang="ru-RU" sz="1800" b="1" i="1" dirty="0"/>
            </a:br>
            <a:r>
              <a:rPr lang="ru-RU" sz="1800" b="1" i="1" dirty="0"/>
              <a:t>Должен ехать в детском кресле!</a:t>
            </a:r>
            <a:br>
              <a:rPr lang="ru-RU" sz="1800" b="1" i="1" dirty="0"/>
            </a:br>
            <a:r>
              <a:rPr lang="ru-RU" sz="1800" b="1" i="1" dirty="0"/>
              <a:t>Должен быть ремнем пристегнут</a:t>
            </a:r>
            <a:br>
              <a:rPr lang="ru-RU" sz="1800" b="1" i="1" dirty="0"/>
            </a:br>
            <a:r>
              <a:rPr lang="ru-RU" sz="1800" b="1" i="1" dirty="0"/>
              <a:t>Сам и мама с папой тоже!</a:t>
            </a:r>
            <a:br>
              <a:rPr lang="ru-RU" sz="1800" b="1" i="1" dirty="0"/>
            </a:br>
            <a:r>
              <a:rPr lang="ru-RU" sz="1800" b="1" i="1" dirty="0"/>
              <a:t>Соблюдать все надо строго!</a:t>
            </a:r>
            <a:br>
              <a:rPr lang="ru-RU" sz="1800" b="1" i="1" dirty="0"/>
            </a:br>
            <a:r>
              <a:rPr lang="ru-RU" sz="1800" b="1" i="1" dirty="0"/>
              <a:t>Это, друг, тебе поможет.</a:t>
            </a:r>
          </a:p>
          <a:p>
            <a:endParaRPr lang="ru-RU" sz="18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/>
          </a:bodyPr>
          <a:lstStyle/>
          <a:p>
            <a:endParaRPr lang="ru-RU" sz="1800" b="1" i="1" dirty="0" smtClean="0"/>
          </a:p>
          <a:p>
            <a:r>
              <a:rPr lang="ru-RU" sz="1800" b="1" i="1" dirty="0" smtClean="0"/>
              <a:t>Ты </a:t>
            </a:r>
            <a:r>
              <a:rPr lang="ru-RU" sz="1800" b="1" i="1" dirty="0"/>
              <a:t>выходишь на дорогу-</a:t>
            </a:r>
            <a:br>
              <a:rPr lang="ru-RU" sz="1800" b="1" i="1" dirty="0"/>
            </a:br>
            <a:r>
              <a:rPr lang="ru-RU" sz="1800" b="1" i="1" dirty="0"/>
              <a:t>Перехода рядом нет.</a:t>
            </a:r>
            <a:br>
              <a:rPr lang="ru-RU" sz="1800" b="1" i="1" dirty="0"/>
            </a:br>
            <a:r>
              <a:rPr lang="ru-RU" sz="1800" b="1" i="1" dirty="0"/>
              <a:t>Не спеши, постой немного</a:t>
            </a:r>
            <a:br>
              <a:rPr lang="ru-RU" sz="1800" b="1" i="1" dirty="0"/>
            </a:br>
            <a:r>
              <a:rPr lang="ru-RU" sz="1800" b="1" i="1" dirty="0"/>
              <a:t>И послушай наш совет:</a:t>
            </a:r>
            <a:br>
              <a:rPr lang="ru-RU" sz="1800" b="1" i="1" dirty="0"/>
            </a:br>
            <a:r>
              <a:rPr lang="ru-RU" sz="1800" b="1" i="1" dirty="0"/>
              <a:t>Посмотри сперва налево,</a:t>
            </a:r>
            <a:br>
              <a:rPr lang="ru-RU" sz="1800" b="1" i="1" dirty="0"/>
            </a:br>
            <a:r>
              <a:rPr lang="ru-RU" sz="1800" b="1" i="1" dirty="0"/>
              <a:t>Убедись, что нет машин.</a:t>
            </a:r>
            <a:br>
              <a:rPr lang="ru-RU" sz="1800" b="1" i="1" dirty="0"/>
            </a:br>
            <a:r>
              <a:rPr lang="ru-RU" sz="1800" b="1" i="1" dirty="0"/>
              <a:t>Перейди до середины.</a:t>
            </a:r>
            <a:br>
              <a:rPr lang="ru-RU" sz="1800" b="1" i="1" dirty="0"/>
            </a:br>
            <a:r>
              <a:rPr lang="ru-RU" sz="1800" b="1" i="1" dirty="0"/>
              <a:t>Тут же снова не спеши.</a:t>
            </a:r>
            <a:br>
              <a:rPr lang="ru-RU" sz="1800" b="1" i="1" dirty="0"/>
            </a:br>
            <a:r>
              <a:rPr lang="ru-RU" sz="1800" b="1" i="1" dirty="0"/>
              <a:t>Посмотри сперва направо.</a:t>
            </a:r>
            <a:br>
              <a:rPr lang="ru-RU" sz="1800" b="1" i="1" dirty="0"/>
            </a:br>
            <a:r>
              <a:rPr lang="ru-RU" sz="1800" b="1" i="1" dirty="0"/>
              <a:t>Нет машин — смелей вперед!</a:t>
            </a:r>
            <a:br>
              <a:rPr lang="ru-RU" sz="1800" b="1" i="1" dirty="0"/>
            </a:br>
            <a:r>
              <a:rPr lang="ru-RU" sz="1800" b="1" i="1" dirty="0"/>
              <a:t>Правила ты знаешь. Браво!</a:t>
            </a:r>
            <a:br>
              <a:rPr lang="ru-RU" sz="1800" b="1" i="1" dirty="0"/>
            </a:br>
            <a:r>
              <a:rPr lang="ru-RU" sz="1800" b="1" i="1" dirty="0"/>
              <a:t>Настоящий пешеход</a:t>
            </a:r>
            <a:r>
              <a:rPr lang="ru-RU" sz="1800" b="1" dirty="0"/>
              <a:t>!</a:t>
            </a:r>
          </a:p>
          <a:p>
            <a:endParaRPr lang="ru-RU" sz="1800" b="1" dirty="0"/>
          </a:p>
        </p:txBody>
      </p:sp>
      <p:pic>
        <p:nvPicPr>
          <p:cNvPr id="5" name="Объект 4" descr="https://ped-kopilka.ru/upload/blogs2/2016/12/45864_73391fefcea89f4a26b3abcf776345e5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92696"/>
            <a:ext cx="511175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3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Если </a:t>
            </a:r>
            <a:r>
              <a:rPr lang="ru-RU" sz="1800" b="1" i="1" dirty="0"/>
              <a:t>на велосипеде</a:t>
            </a:r>
            <a:br>
              <a:rPr lang="ru-RU" sz="1800" b="1" i="1" dirty="0"/>
            </a:br>
            <a:r>
              <a:rPr lang="ru-RU" sz="1800" b="1" i="1" dirty="0"/>
              <a:t>Ты по тротуару едешь,</a:t>
            </a:r>
            <a:br>
              <a:rPr lang="ru-RU" sz="1800" b="1" i="1" dirty="0"/>
            </a:br>
            <a:r>
              <a:rPr lang="ru-RU" sz="1800" b="1" i="1" dirty="0"/>
              <a:t>Оглядись вокруг немножко:</a:t>
            </a:r>
            <a:br>
              <a:rPr lang="ru-RU" sz="1800" b="1" i="1" dirty="0"/>
            </a:br>
            <a:r>
              <a:rPr lang="ru-RU" sz="1800" b="1" i="1" dirty="0"/>
              <a:t>Есть ли знак «Велодорожка»</a:t>
            </a:r>
            <a:br>
              <a:rPr lang="ru-RU" sz="1800" b="1" i="1" dirty="0"/>
            </a:br>
            <a:r>
              <a:rPr lang="ru-RU" sz="1800" b="1" i="1" dirty="0"/>
              <a:t>Если есть отдельный путь-</a:t>
            </a:r>
            <a:br>
              <a:rPr lang="ru-RU" sz="1800" b="1" i="1" dirty="0"/>
            </a:br>
            <a:r>
              <a:rPr lang="ru-RU" sz="1800" b="1" i="1" dirty="0"/>
              <a:t>Надо на него свернуть!</a:t>
            </a:r>
            <a:br>
              <a:rPr lang="ru-RU" sz="1800" b="1" i="1" dirty="0"/>
            </a:br>
            <a:r>
              <a:rPr lang="ru-RU" sz="1800" b="1" i="1" dirty="0"/>
              <a:t>Если ходишь в детский сад,</a:t>
            </a:r>
            <a:br>
              <a:rPr lang="ru-RU" sz="1800" b="1" i="1" dirty="0"/>
            </a:br>
            <a:r>
              <a:rPr lang="ru-RU" sz="1800" b="1" i="1" dirty="0"/>
              <a:t>То еще ты маловат!</a:t>
            </a:r>
            <a:br>
              <a:rPr lang="ru-RU" sz="1800" b="1" i="1" dirty="0"/>
            </a:br>
            <a:r>
              <a:rPr lang="ru-RU" sz="1800" b="1" i="1" dirty="0"/>
              <a:t>И кататься по дороге</a:t>
            </a:r>
            <a:br>
              <a:rPr lang="ru-RU" sz="1800" b="1" i="1" dirty="0"/>
            </a:br>
            <a:r>
              <a:rPr lang="ru-RU" sz="1800" b="1" i="1" dirty="0"/>
              <a:t>Тебе вряд ли разрешат!</a:t>
            </a:r>
            <a:br>
              <a:rPr lang="ru-RU" sz="1800" b="1" i="1" dirty="0"/>
            </a:br>
            <a:r>
              <a:rPr lang="ru-RU" sz="1800" b="1" i="1" dirty="0"/>
              <a:t>Можешь ты кататься смело</a:t>
            </a:r>
            <a:br>
              <a:rPr lang="ru-RU" sz="1800" b="1" i="1" dirty="0"/>
            </a:br>
            <a:r>
              <a:rPr lang="ru-RU" sz="1800" b="1" i="1" dirty="0"/>
              <a:t>По дорожкам во дворе!</a:t>
            </a:r>
            <a:br>
              <a:rPr lang="ru-RU" sz="1800" b="1" i="1" dirty="0"/>
            </a:br>
            <a:r>
              <a:rPr lang="ru-RU" sz="1800" b="1" i="1" dirty="0"/>
              <a:t>На дороге же не дело</a:t>
            </a:r>
            <a:br>
              <a:rPr lang="ru-RU" sz="1800" b="1" i="1" dirty="0"/>
            </a:br>
            <a:r>
              <a:rPr lang="ru-RU" sz="1800" b="1" i="1" dirty="0"/>
              <a:t>Появляться детворе!</a:t>
            </a: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3" y="776236"/>
            <a:ext cx="4877223" cy="51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По </a:t>
            </a:r>
            <a:r>
              <a:rPr lang="ru-RU" sz="1800" b="1" i="1" dirty="0"/>
              <a:t>проезжей части</a:t>
            </a:r>
            <a:br>
              <a:rPr lang="ru-RU" sz="1800" b="1" i="1" dirty="0"/>
            </a:br>
            <a:r>
              <a:rPr lang="ru-RU" sz="1800" b="1" i="1" dirty="0"/>
              <a:t>Всем ходить опасно!</a:t>
            </a:r>
            <a:br>
              <a:rPr lang="ru-RU" sz="1800" b="1" i="1" dirty="0"/>
            </a:br>
            <a:r>
              <a:rPr lang="ru-RU" sz="1800" b="1" i="1" dirty="0"/>
              <a:t>А по тротуару -</a:t>
            </a:r>
            <a:br>
              <a:rPr lang="ru-RU" sz="1800" b="1" i="1" dirty="0"/>
            </a:br>
            <a:r>
              <a:rPr lang="ru-RU" sz="1800" b="1" i="1" dirty="0"/>
              <a:t>Мы шагаем браво.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4375"/>
            <a:ext cx="6912768" cy="40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Задачи: - расширять представления детей о правилах поведения на улице; - способствовать развитию внимания, осмотрительности; - воспитывать умение правильно вести себя на дороге. </vt:lpstr>
      <vt:lpstr>Презентация PowerPoint</vt:lpstr>
      <vt:lpstr>Презентация PowerPoint</vt:lpstr>
      <vt:lpstr> Каждый юный пешеход Пешеходный переход Или «зебру» должен знать И по ней только шагать. </vt:lpstr>
      <vt:lpstr>Никогда возле машины Не перебегай дорогу. Помни, даже супершины Быстро тормозить не могут! </vt:lpstr>
      <vt:lpstr>Презентация PowerPoint</vt:lpstr>
      <vt:lpstr>Презентация PowerPoint</vt:lpstr>
      <vt:lpstr>Презентация PowerPoint</vt:lpstr>
      <vt:lpstr> По проезжей части Всем ходить опасно! А по тротуару - Мы шагаем браво. </vt:lpstr>
      <vt:lpstr> Есть подземный переход И надземный переход. По нему идем мы смело От машин он сбережет!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Нефедов</dc:creator>
  <cp:lastModifiedBy>Дмитрий Нефедов</cp:lastModifiedBy>
  <cp:revision>9</cp:revision>
  <dcterms:created xsi:type="dcterms:W3CDTF">2020-05-17T17:32:31Z</dcterms:created>
  <dcterms:modified xsi:type="dcterms:W3CDTF">2020-05-17T19:24:55Z</dcterms:modified>
</cp:coreProperties>
</file>